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0" d="100"/>
          <a:sy n="70" d="100"/>
        </p:scale>
        <p:origin x="1373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Count for All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0EF06E-3E43-FAFD-8842-4930C358A0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8189" y="1324959"/>
            <a:ext cx="12192000" cy="4994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with Highest Launch Success Ratio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D25CE1-D367-005F-0409-438C488E7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5700"/>
            <a:ext cx="12192000" cy="455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Most Successful Payload Range and Booster Version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344FAE1-F822-142D-8B3F-C70BDDE0AB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5084" y="1753119"/>
            <a:ext cx="7200000" cy="239236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C12635D-A931-8939-2E0C-EC9CF08B3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2300" y="2452298"/>
            <a:ext cx="7385568" cy="24644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F776AFC-028B-73DD-29FA-785ECE927B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7184" y="3684532"/>
            <a:ext cx="7641771" cy="254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built classification models, in a bar 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B2B27B-2EE6-C2B6-2BE3-EA680211E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4542" y="1650077"/>
            <a:ext cx="7204309" cy="4440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375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Our Decision Tree model shows: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12 True Positives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3 True Negatives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3 False Positives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0 False Negatives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Overall not bad, incorrectly predicted 3 test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67CC36-DDBC-269B-75E0-F23591E12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057" y="1378033"/>
            <a:ext cx="5512627" cy="464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</TotalTime>
  <Words>1366</Words>
  <Application>Microsoft Office PowerPoint</Application>
  <PresentationFormat>Widescreen</PresentationFormat>
  <Paragraphs>239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Office19 RJP</cp:lastModifiedBy>
  <cp:revision>199</cp:revision>
  <dcterms:created xsi:type="dcterms:W3CDTF">2021-04-29T18:58:34Z</dcterms:created>
  <dcterms:modified xsi:type="dcterms:W3CDTF">2025-05-12T11:28:04Z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